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7" r:id="rId3"/>
    <p:sldId id="371" r:id="rId5"/>
    <p:sldId id="372" r:id="rId6"/>
    <p:sldId id="373" r:id="rId7"/>
    <p:sldId id="374" r:id="rId8"/>
    <p:sldId id="375" r:id="rId9"/>
    <p:sldId id="396" r:id="rId10"/>
    <p:sldId id="376" r:id="rId11"/>
    <p:sldId id="377" r:id="rId12"/>
    <p:sldId id="378" r:id="rId13"/>
    <p:sldId id="379" r:id="rId14"/>
    <p:sldId id="380" r:id="rId15"/>
    <p:sldId id="410" r:id="rId16"/>
    <p:sldId id="398" r:id="rId17"/>
    <p:sldId id="381" r:id="rId18"/>
    <p:sldId id="382" r:id="rId19"/>
    <p:sldId id="395" r:id="rId20"/>
    <p:sldId id="384" r:id="rId21"/>
    <p:sldId id="397" r:id="rId22"/>
    <p:sldId id="385" r:id="rId23"/>
    <p:sldId id="383" r:id="rId24"/>
    <p:sldId id="391" r:id="rId25"/>
    <p:sldId id="394" r:id="rId26"/>
    <p:sldId id="399" r:id="rId27"/>
    <p:sldId id="400" r:id="rId28"/>
    <p:sldId id="409" r:id="rId29"/>
    <p:sldId id="386" r:id="rId30"/>
    <p:sldId id="392" r:id="rId31"/>
    <p:sldId id="387" r:id="rId32"/>
    <p:sldId id="402" r:id="rId33"/>
    <p:sldId id="388" r:id="rId34"/>
    <p:sldId id="403" r:id="rId35"/>
    <p:sldId id="405" r:id="rId36"/>
    <p:sldId id="404" r:id="rId37"/>
    <p:sldId id="407" r:id="rId38"/>
    <p:sldId id="406" r:id="rId39"/>
    <p:sldId id="408" r:id="rId4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accent6">
        <a:lumMod val="75000"/>
      </a:schemeClr>
    </p:penClr>
    <p:extLst>
      <p:ext uri="{2FDB2607-1784-4EEB-B798-7EB5836EED8A}">
        <p14:showMediaCtrls xmlns:p14="http://schemas.microsoft.com/office/powerpoint/2010/main" val="1"/>
      </p:ext>
    </p:extLst>
  </p:showPr>
  <p:clrMru>
    <a:srgbClr val="4D4D4D"/>
    <a:srgbClr val="5F5F5F"/>
    <a:srgbClr val="79A7AD"/>
    <a:srgbClr val="006093"/>
    <a:srgbClr val="D85548"/>
    <a:srgbClr val="545758"/>
    <a:srgbClr val="DBB95B"/>
    <a:srgbClr val="F0CC46"/>
    <a:srgbClr val="F7E49F"/>
    <a:srgbClr val="4EA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9" autoAdjust="0"/>
    <p:restoredTop sz="94660"/>
  </p:normalViewPr>
  <p:slideViewPr>
    <p:cSldViewPr>
      <p:cViewPr>
        <p:scale>
          <a:sx n="110" d="100"/>
          <a:sy n="110" d="100"/>
        </p:scale>
        <p:origin x="-1728" y="-558"/>
      </p:cViewPr>
      <p:guideLst>
        <p:guide orient="horz" pos="1620"/>
        <p:guide pos="286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6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50A1E-EFA9-4748-889F-4C43062E0A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71450"/>
            <a:ext cx="2057400" cy="36576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71450"/>
            <a:ext cx="6019800" cy="3657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Thinkpad\Desktop\7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/>
          <p:cNvCxnSpPr/>
          <p:nvPr userDrawn="1"/>
        </p:nvCxnSpPr>
        <p:spPr>
          <a:xfrm>
            <a:off x="0" y="608076"/>
            <a:ext cx="914400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323528" y="179082"/>
            <a:ext cx="2097249" cy="329836"/>
          </a:xfrm>
          <a:prstGeom prst="rect">
            <a:avLst/>
          </a:prstGeom>
          <a:noFill/>
        </p:spPr>
        <p:txBody>
          <a:bodyPr wrap="none" lIns="82808" tIns="41403" rIns="82808" bIns="41403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点此添加文字模板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00125"/>
            <a:ext cx="4038600" cy="28289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00125"/>
            <a:ext cx="4038600" cy="28289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151336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04789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2.xml"/><Relationship Id="rId12" Type="http://schemas.openxmlformats.org/officeDocument/2006/relationships/audio" Target="../media/audio1.wav"/><Relationship Id="rId11" Type="http://schemas.openxmlformats.org/officeDocument/2006/relationships/tags" Target="../tags/tag1.xml"/><Relationship Id="rId10" Type="http://schemas.openxmlformats.org/officeDocument/2006/relationships/image" Target="../media/image11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12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12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12.jpe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1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hinkpad\Desktop\1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hinkpad\Desktop\22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75"/>
          <a:stretch>
            <a:fillRect/>
          </a:stretch>
        </p:blipFill>
        <p:spPr bwMode="auto">
          <a:xfrm>
            <a:off x="0" y="4114800"/>
            <a:ext cx="9144000" cy="10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hinkpad\Desktop\34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 t="85965" r="90729" b="3733"/>
          <a:stretch>
            <a:fillRect/>
          </a:stretch>
        </p:blipFill>
        <p:spPr bwMode="auto">
          <a:xfrm>
            <a:off x="127000" y="4422973"/>
            <a:ext cx="720725" cy="53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C:\Users\Thinkpad\Desktop\4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t="81950" r="84167" b="10020"/>
          <a:stretch>
            <a:fillRect/>
          </a:stretch>
        </p:blipFill>
        <p:spPr bwMode="auto">
          <a:xfrm>
            <a:off x="247650" y="4216400"/>
            <a:ext cx="1200150" cy="41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Thinkpad\Desktop\4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9" t="83678" r="16806" b="8161"/>
          <a:stretch>
            <a:fillRect/>
          </a:stretch>
        </p:blipFill>
        <p:spPr bwMode="auto">
          <a:xfrm>
            <a:off x="6870700" y="4305300"/>
            <a:ext cx="736600" cy="4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Thinkpad\Desktop\55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83" t="83678" r="6458" b="8161"/>
          <a:stretch>
            <a:fillRect/>
          </a:stretch>
        </p:blipFill>
        <p:spPr bwMode="auto">
          <a:xfrm>
            <a:off x="7962900" y="4305300"/>
            <a:ext cx="590550" cy="4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:\Users\Thinkpad\Desktop\76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9" t="6912" r="15138" b="10020"/>
          <a:stretch>
            <a:fillRect/>
          </a:stretch>
        </p:blipFill>
        <p:spPr bwMode="auto">
          <a:xfrm>
            <a:off x="1384300" y="355600"/>
            <a:ext cx="6375400" cy="427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Thinkpad\Desktop\123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3" t="86640" r="24861" b="3733"/>
          <a:stretch>
            <a:fillRect/>
          </a:stretch>
        </p:blipFill>
        <p:spPr bwMode="auto">
          <a:xfrm>
            <a:off x="2260600" y="4457700"/>
            <a:ext cx="46101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Thinkpad\Desktop\321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69855" r="71806" b="13360"/>
          <a:stretch>
            <a:fillRect/>
          </a:stretch>
        </p:blipFill>
        <p:spPr bwMode="auto">
          <a:xfrm>
            <a:off x="1676400" y="3594100"/>
            <a:ext cx="9017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Thinkpad\Desktop\543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6" t="86640" r="78333" b="6680"/>
          <a:stretch>
            <a:fillRect/>
          </a:stretch>
        </p:blipFill>
        <p:spPr bwMode="auto">
          <a:xfrm>
            <a:off x="1079500" y="4457700"/>
            <a:ext cx="901700" cy="34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 Box 13"/>
          <p:cNvSpPr txBox="1">
            <a:spLocks noChangeArrowheads="1"/>
          </p:cNvSpPr>
          <p:nvPr/>
        </p:nvSpPr>
        <p:spPr bwMode="auto">
          <a:xfrm>
            <a:off x="1741798" y="1147339"/>
            <a:ext cx="566040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8" tIns="45724" rIns="91448" bIns="4572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000" b="1" dirty="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Jenkins</a:t>
            </a:r>
            <a:r>
              <a:rPr lang="zh-CN" altLang="en-US" sz="5000" b="1" dirty="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进阶分享</a:t>
            </a:r>
            <a:endParaRPr lang="zh-CN" altLang="en-US" sz="5000" b="1" dirty="0">
              <a:ln w="19050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 Box 13"/>
          <p:cNvSpPr txBox="1">
            <a:spLocks noChangeArrowheads="1"/>
          </p:cNvSpPr>
          <p:nvPr/>
        </p:nvSpPr>
        <p:spPr bwMode="auto">
          <a:xfrm>
            <a:off x="1741798" y="1936502"/>
            <a:ext cx="560301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8" tIns="45724" rIns="91448" bIns="4572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</a:t>
            </a:r>
            <a:r>
              <a:rPr lang="en-US" altLang="zh-CN" dirty="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dirty="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有用的几个小配置</a:t>
            </a:r>
            <a:endParaRPr lang="zh-CN" altLang="en-US" dirty="0">
              <a:ln w="19050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6000">
        <p:sndAc>
          <p:stSnd loop="1">
            <p:snd r:embed="rId12" name="2.wav"/>
          </p:stSnd>
        </p:sndAc>
      </p:transition>
    </mc:Choice>
    <mc:Fallback>
      <p:transition advClick="0" advTm="6000">
        <p:sndAc>
          <p:stSnd loop="1">
            <p:snd r:embed="rId12" name="2.wav"/>
          </p:stSnd>
        </p:sndAc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5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5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7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3" presetClass="entr" presetSubtype="52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52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2" presetID="2" presetClass="entr" presetSubtype="1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6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6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4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7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3" presetClass="entr" presetSubtype="52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52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2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4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微信截图_201807301525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30" y="440690"/>
            <a:ext cx="7343140" cy="2014855"/>
          </a:xfrm>
          <a:prstGeom prst="rect">
            <a:avLst/>
          </a:prstGeom>
        </p:spPr>
      </p:pic>
      <p:pic>
        <p:nvPicPr>
          <p:cNvPr id="3" name="图片 2" descr="微信截图_201807301525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30" y="2603500"/>
            <a:ext cx="7343140" cy="2086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259840" y="382270"/>
            <a:ext cx="60553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 Jenkins IP设置和管理员邮箱设置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微信截图_201807302018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2727960"/>
            <a:ext cx="8000365" cy="1781175"/>
          </a:xfrm>
          <a:prstGeom prst="rect">
            <a:avLst/>
          </a:prstGeom>
        </p:spPr>
      </p:pic>
      <p:pic>
        <p:nvPicPr>
          <p:cNvPr id="6" name="图片 5" descr="微信截图_201807302020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209040"/>
            <a:ext cx="8001000" cy="986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074545" y="396240"/>
            <a:ext cx="43916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 Jenkins发送邮件配置</a:t>
            </a:r>
            <a:endParaRPr lang="zh-CN" altLang="en-US" sz="28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74545" y="1255395"/>
            <a:ext cx="49237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插件：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Mailer Plugin （默认的发送邮件插件）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Email Extension Plugin （功能更强大的发送邮件插件）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9130" y="2570480"/>
            <a:ext cx="78257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发送邮件必要条件：</a:t>
            </a:r>
            <a:endParaRPr lang="zh-CN" altLang="en-US" sz="14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Email from: 写信人 </a:t>
            </a:r>
            <a:endParaRPr lang="zh-CN" altLang="en-US" sz="14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Mail Server: 邮件服务器 （比如SMTP服务器就是一种邮件服务器）</a:t>
            </a:r>
            <a:endParaRPr lang="zh-CN" altLang="en-US" sz="14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Mail Transfer Protocol: 邮件传输协议（比如SMTP服务器使用的就是SMTP协议或SMPTS协议）</a:t>
            </a:r>
            <a:endParaRPr lang="zh-CN" altLang="en-US" sz="14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Email to: 收信人</a:t>
            </a:r>
            <a:endParaRPr lang="zh-CN" altLang="en-US" sz="14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58190" y="763905"/>
            <a:ext cx="75584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 使用内置的邮件插件【</a:t>
            </a:r>
            <a:r>
              <a:rPr lang="zh-CN" altLang="en-US" sz="2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Mailer Plugin </a:t>
            </a:r>
            <a:r>
              <a:rPr lang="zh-CN" altLang="en-US" sz="2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（使用全局的配置，只能有一个接收方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一个发送方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538480" y="1797050"/>
            <a:ext cx="74377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系统管理——&gt;系统设置——&gt;</a:t>
            </a:r>
            <a:r>
              <a:rPr lang="en-US" altLang="zh-CN" sz="14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Jenkins Location——&gt;</a:t>
            </a:r>
            <a:r>
              <a:rPr lang="zh-CN" altLang="en-US" sz="14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配置系统管理员邮件地址</a:t>
            </a:r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微信截图_201807311119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2626360"/>
            <a:ext cx="8188960" cy="8451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1960" y="563245"/>
            <a:ext cx="43916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步骤一：配置系统管理员邮件地址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53440" y="1137285"/>
            <a:ext cx="74377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  <a:r>
              <a:rPr lang="en-US" altLang="zh-CN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——&gt;</a:t>
            </a:r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系统设置</a:t>
            </a:r>
            <a:r>
              <a:rPr lang="en-US" altLang="zh-CN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——&gt;</a:t>
            </a:r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邮件通知</a:t>
            </a:r>
            <a:r>
              <a:rPr lang="en-US" altLang="zh-CN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——&gt;</a:t>
            </a:r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</a:t>
            </a:r>
            <a:r>
              <a:rPr lang="en-US" altLang="zh-CN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微信截图_201807311415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5" y="1513840"/>
            <a:ext cx="7647305" cy="32086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8665" y="556260"/>
            <a:ext cx="43916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步骤二：配置E-mail Notification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微信截图_201807301916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10" y="1123950"/>
            <a:ext cx="7004050" cy="36048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70610" y="340995"/>
            <a:ext cx="70040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腾讯企业邮箱</a:t>
            </a:r>
            <a:r>
              <a:rPr lang="en-US" altLang="zh-CN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——&gt;</a:t>
            </a:r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邮箱设置</a:t>
            </a:r>
            <a:r>
              <a:rPr lang="en-US" altLang="zh-CN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——&gt;</a:t>
            </a:r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客户端设置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腾讯企业邮箱默认开启SMTP服务，</a:t>
            </a:r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有些邮箱不会默认开启</a:t>
            </a:r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SMTP服务</a:t>
            </a:r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，则需申请开启。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微信截图_20180731141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745" y="334645"/>
            <a:ext cx="7129145" cy="4475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960755" y="445770"/>
            <a:ext cx="59810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填写必填项：</a:t>
            </a:r>
            <a:r>
              <a:rPr lang="en-US" altLang="zh-CN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SMTP</a:t>
            </a:r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服务器、用户名、密码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微信截图_201807311508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30" y="897255"/>
            <a:ext cx="7901940" cy="4049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24205" y="396240"/>
            <a:ext cx="6978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填写收件人邮箱地址，发送邮件测试配置：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微信截图_20180731151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" y="920115"/>
            <a:ext cx="7894955" cy="3957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2151380" y="427990"/>
            <a:ext cx="42252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 </a:t>
            </a:r>
            <a:r>
              <a:rPr lang="zh-CN" altLang="en-US" sz="28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  <a:r>
              <a:rPr lang="en-US" altLang="zh-CN" sz="28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系统设置</a:t>
            </a:r>
            <a:endParaRPr lang="zh-CN" altLang="en-US" sz="28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微信截图_201807251604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25" y="1465580"/>
            <a:ext cx="7042150" cy="31838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433830" y="625475"/>
            <a:ext cx="58724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测试结果：邮箱收到一封测试邮件，说明配置成功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此处演示发件人和接收人配置为同一个邮箱，所以是自己发给自己的邮件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微信截图_20180731120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503045"/>
            <a:ext cx="7353300" cy="3129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88010" y="306070"/>
            <a:ext cx="816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常见错误</a:t>
            </a:r>
            <a:r>
              <a:rPr lang="en-US" altLang="zh-CN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没有配置好【系统管理员邮件地址】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8010" y="3430905"/>
            <a:ext cx="68795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配置【系统管理员邮件地址】时，要和SMTP认证的用户名保持一致，否则无法发送。</a:t>
            </a:r>
            <a:endParaRPr lang="zh-CN" altLang="en-US" sz="14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微信截图_201807311156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45" y="755650"/>
            <a:ext cx="7967345" cy="2255520"/>
          </a:xfrm>
          <a:prstGeom prst="rect">
            <a:avLst/>
          </a:prstGeom>
        </p:spPr>
      </p:pic>
      <p:pic>
        <p:nvPicPr>
          <p:cNvPr id="6" name="图片 5" descr="微信截图_201807311158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" y="3853180"/>
            <a:ext cx="4560570" cy="676910"/>
          </a:xfrm>
          <a:prstGeom prst="rect">
            <a:avLst/>
          </a:prstGeom>
        </p:spPr>
      </p:pic>
      <p:pic>
        <p:nvPicPr>
          <p:cNvPr id="7" name="图片 6" descr="微信截图_201807311158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8345" y="4007485"/>
            <a:ext cx="4017010" cy="775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88010" y="306070"/>
            <a:ext cx="81692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常见错误</a:t>
            </a:r>
            <a:r>
              <a:rPr lang="en-US" altLang="zh-CN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：忘记填写收件人邮箱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微信截图_201807311517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45" y="1498600"/>
            <a:ext cx="8474075" cy="30657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微信截图_201807302050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85" y="2609850"/>
            <a:ext cx="7530465" cy="18243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80465" y="978535"/>
            <a:ext cx="6783070" cy="1045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项目配置</a:t>
            </a:r>
            <a:r>
              <a:rPr lang="en-US" altLang="zh-CN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构建后操作</a:t>
            </a:r>
            <a:r>
              <a:rPr lang="en-US" altLang="zh-CN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——E-mail-Notification</a:t>
            </a:r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构建完成后，会根据构建结果发送邮件：</a:t>
            </a:r>
            <a:r>
              <a:rPr lang="en-US" altLang="zh-CN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</a:t>
            </a:r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每次不稳定的构建都发送邮件通知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                                           2.</a:t>
            </a:r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单独发送邮件给对构建造成不良影响的责任人</a:t>
            </a:r>
            <a:endParaRPr lang="zh-CN" altLang="en-US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7085" y="240030"/>
            <a:ext cx="67532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步骤三：增加构建后操作步骤E-mail Notification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微信截图_201807311554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" y="297815"/>
            <a:ext cx="8264525" cy="1878965"/>
          </a:xfrm>
          <a:prstGeom prst="rect">
            <a:avLst/>
          </a:prstGeom>
        </p:spPr>
      </p:pic>
      <p:pic>
        <p:nvPicPr>
          <p:cNvPr id="2" name="图片 1" descr="微信截图_201807311554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7315"/>
            <a:ext cx="7468235" cy="2390140"/>
          </a:xfrm>
          <a:prstGeom prst="rect">
            <a:avLst/>
          </a:prstGeom>
        </p:spPr>
      </p:pic>
      <p:pic>
        <p:nvPicPr>
          <p:cNvPr id="3" name="图片 2" descr="微信截图_201807311554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602865"/>
            <a:ext cx="6629400" cy="23647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993265" y="1407795"/>
            <a:ext cx="45085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缺点：  只能填写一个邮件接收者；</a:t>
            </a:r>
            <a:endParaRPr lang="zh-CN" altLang="en-US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只有构建不稳定时才能发送邮件；</a:t>
            </a:r>
            <a:endParaRPr lang="zh-CN" altLang="en-US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配置单一无法自定义</a:t>
            </a:r>
            <a:r>
              <a:rPr lang="en-US" altLang="zh-CN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...</a:t>
            </a:r>
            <a:endParaRPr lang="en-US" altLang="zh-CN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755650" y="728980"/>
            <a:ext cx="76295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  </a:t>
            </a:r>
            <a:r>
              <a:rPr lang="zh-CN" altLang="en-US" sz="2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使用邮件扩展插件【Email Extension Plugin】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（使用全局的配置，能有多个接收方，但是只能有一个发送方）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27710" y="727075"/>
            <a:ext cx="34093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步骤一：配置系统管理员邮件地址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微信截图_201807311119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" y="2439035"/>
            <a:ext cx="8188960" cy="845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 descr="微信截图_201807311833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690" y="1806575"/>
            <a:ext cx="6602095" cy="2971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3445" y="521335"/>
            <a:ext cx="43916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步骤二：配置Extended E-mail Notification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3445" y="1234440"/>
            <a:ext cx="67119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系统管理</a:t>
            </a:r>
            <a:r>
              <a:rPr lang="en-US" altLang="zh-CN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——&gt;</a:t>
            </a:r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系统设置</a:t>
            </a:r>
            <a:r>
              <a:rPr lang="en-US" altLang="zh-CN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——&gt;</a:t>
            </a:r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Extended E-mail Notification</a:t>
            </a:r>
            <a:r>
              <a:rPr lang="en-US" altLang="zh-CN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——&gt;</a:t>
            </a:r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高级</a:t>
            </a:r>
            <a:r>
              <a:rPr lang="en-US" altLang="zh-CN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微信截图_201807312100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631825"/>
            <a:ext cx="7696200" cy="4197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40130" y="327660"/>
            <a:ext cx="3721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.1  </a:t>
            </a:r>
            <a:r>
              <a:rPr lang="zh-CN" altLang="en-US" sz="2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系统消息</a:t>
            </a:r>
            <a:endParaRPr lang="zh-CN" altLang="en-US" sz="2400"/>
          </a:p>
        </p:txBody>
      </p:sp>
      <p:pic>
        <p:nvPicPr>
          <p:cNvPr id="9" name="图片 8" descr="微信截图_201807301151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30" y="891540"/>
            <a:ext cx="7054850" cy="1657350"/>
          </a:xfrm>
          <a:prstGeom prst="rect">
            <a:avLst/>
          </a:prstGeom>
        </p:spPr>
      </p:pic>
      <p:pic>
        <p:nvPicPr>
          <p:cNvPr id="6" name="图片 5" descr="微信截图_201807301012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0" y="2651760"/>
            <a:ext cx="7049770" cy="2291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微信截图_201807312105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40" y="567055"/>
            <a:ext cx="7868285" cy="4326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893445" y="521335"/>
            <a:ext cx="610298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步骤三：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增加构建后操作步骤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Extended E-mail Notification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56130" y="915035"/>
            <a:ext cx="50311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项目配置</a:t>
            </a:r>
            <a:r>
              <a:rPr lang="en-US" altLang="zh-CN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构建后操作</a:t>
            </a:r>
            <a:r>
              <a:rPr lang="en-US" altLang="zh-CN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Extended E-mail Notification：</a:t>
            </a:r>
            <a:endParaRPr lang="zh-CN" altLang="en-US" sz="1400"/>
          </a:p>
        </p:txBody>
      </p:sp>
      <p:pic>
        <p:nvPicPr>
          <p:cNvPr id="6" name="图片 5" descr="微信截图_20180731211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415" y="1221740"/>
            <a:ext cx="5805805" cy="3676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230" y="-13906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 descr="微信截图_201808011014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55" y="42545"/>
            <a:ext cx="7834630" cy="4782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微信截图_201808011015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" y="278130"/>
            <a:ext cx="7345680" cy="4588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微信截图_201807312119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" y="734695"/>
            <a:ext cx="7585075" cy="2406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14425" y="299085"/>
            <a:ext cx="518604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build一下项目，检查是否收到邮件</a:t>
            </a:r>
            <a:endParaRPr lang="zh-CN" altLang="en-US"/>
          </a:p>
        </p:txBody>
      </p:sp>
      <p:pic>
        <p:nvPicPr>
          <p:cNvPr id="4" name="图片 3" descr="微信截图_201807312122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15" y="1026795"/>
            <a:ext cx="7346950" cy="3918585"/>
          </a:xfrm>
          <a:prstGeom prst="rect">
            <a:avLst/>
          </a:prstGeom>
        </p:spPr>
      </p:pic>
      <p:pic>
        <p:nvPicPr>
          <p:cNvPr id="5" name="图片 4" descr="微信截图_201808011033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5105" y="661670"/>
            <a:ext cx="4675505" cy="4283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30580" y="777240"/>
            <a:ext cx="72561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触发器：全局配置为</a:t>
            </a:r>
            <a:r>
              <a:rPr lang="en-US" altLang="zh-CN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Always</a:t>
            </a:r>
            <a:r>
              <a:rPr lang="zh-CN" altLang="en-US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，项目中配置为Failure - Any</a:t>
            </a:r>
            <a:endParaRPr lang="zh-CN" altLang="en-US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                                          </a:t>
            </a:r>
            <a:r>
              <a:rPr lang="en-US" altLang="zh-CN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构建成功无法收到邮件</a:t>
            </a:r>
            <a:endParaRPr lang="zh-CN" altLang="en-US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</a:t>
            </a:r>
            <a:r>
              <a:rPr lang="zh-CN" altLang="en-US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全局配置为Failure - Any，项目中配置为</a:t>
            </a:r>
            <a:r>
              <a:rPr lang="en-US" altLang="zh-CN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Always</a:t>
            </a:r>
            <a:endParaRPr lang="en-US" altLang="zh-CN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                                                          ——</a:t>
            </a:r>
            <a:r>
              <a:rPr lang="zh-CN" altLang="en-US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构建成功可以收到邮件</a:t>
            </a:r>
            <a:endParaRPr lang="zh-CN" altLang="en-US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978025" y="1927225"/>
            <a:ext cx="51885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 </a:t>
            </a:r>
            <a:r>
              <a:rPr lang="zh-CN" altLang="en-US" sz="40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 谢 聆 听 </a:t>
            </a:r>
            <a:r>
              <a:rPr lang="en-US" altLang="zh-CN" sz="40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endParaRPr lang="en-US" altLang="zh-CN" sz="40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微信截图_201807301442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5" y="1010285"/>
            <a:ext cx="7385050" cy="37655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18565" y="340995"/>
            <a:ext cx="5729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/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</a:t>
            </a:r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标签改变系统消息的样式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微信截图_201807301441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75" y="970915"/>
            <a:ext cx="7436485" cy="38309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5870" y="347980"/>
            <a:ext cx="51987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插件：OWASP Markup Formatter Plugin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391920" y="715010"/>
            <a:ext cx="57003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使用HTML标签编辑系统消息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下方有预览按钮，点击预览可查看实时效果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微信截图_201807311435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2018030"/>
            <a:ext cx="8260080" cy="2176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微信截图_201807301012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45" y="193675"/>
            <a:ext cx="7793990" cy="2533015"/>
          </a:xfrm>
          <a:prstGeom prst="rect">
            <a:avLst/>
          </a:prstGeom>
        </p:spPr>
      </p:pic>
      <p:pic>
        <p:nvPicPr>
          <p:cNvPr id="5" name="图片 4" descr="微信截图_201807301450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5" y="1845945"/>
            <a:ext cx="7821295" cy="3136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802640" y="465455"/>
            <a:ext cx="4550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 工程命名限制</a:t>
            </a:r>
            <a:endParaRPr lang="zh-CN" altLang="en-US" sz="2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微信截图_201807301519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315" y="1274445"/>
            <a:ext cx="7659370" cy="3111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微信截图_201807301522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" y="1790700"/>
            <a:ext cx="8234045" cy="2806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06780" y="451485"/>
            <a:ext cx="63296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任务名必须以Test_开头，否则无法创建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错误提示：名称符合规范才可创建</a:t>
            </a:r>
            <a:endParaRPr lang="zh-CN" altLang="en-US" sz="1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1750</Words>
  <Application>WPS 演示</Application>
  <PresentationFormat>全屏显示(16:9)</PresentationFormat>
  <Paragraphs>116</Paragraphs>
  <Slides>37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Calibri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大侠素材铺</dc:creator>
  <dc:description>大侠素材铺
淘宝店：https://dxpu.taobao.com/</dc:description>
  <cp:lastModifiedBy>admin</cp:lastModifiedBy>
  <cp:revision>562</cp:revision>
  <dcterms:created xsi:type="dcterms:W3CDTF">2014-06-09T14:56:00Z</dcterms:created>
  <dcterms:modified xsi:type="dcterms:W3CDTF">2018-08-01T13:06:59Z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2052-10.1.0.7400</vt:lpwstr>
  </property>
</Properties>
</file>